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  <p:sldMasterId id="2147483669" r:id="rId3"/>
  </p:sldMasterIdLst>
  <p:sldIdLst>
    <p:sldId id="263" r:id="rId4"/>
    <p:sldId id="260" r:id="rId5"/>
    <p:sldId id="256" r:id="rId6"/>
    <p:sldId id="265" r:id="rId7"/>
    <p:sldId id="264" r:id="rId8"/>
    <p:sldId id="262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4635"/>
  </p:normalViewPr>
  <p:slideViewPr>
    <p:cSldViewPr snapToGrid="0">
      <p:cViewPr varScale="1">
        <p:scale>
          <a:sx n="98" d="100"/>
          <a:sy n="98" d="100"/>
        </p:scale>
        <p:origin x="200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118C29F6-9133-26B9-7DB2-4DDF9B4E03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0529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Apresentação do Palestrante e data</a:t>
            </a:r>
          </a:p>
        </p:txBody>
      </p:sp>
      <p:sp>
        <p:nvSpPr>
          <p:cNvPr id="8" name="Documento 7">
            <a:extLst>
              <a:ext uri="{FF2B5EF4-FFF2-40B4-BE49-F238E27FC236}">
                <a16:creationId xmlns:a16="http://schemas.microsoft.com/office/drawing/2014/main" id="{6893F86C-664B-E60B-F7EE-7530EB1BB86E}"/>
              </a:ext>
            </a:extLst>
          </p:cNvPr>
          <p:cNvSpPr/>
          <p:nvPr userDrawn="1"/>
        </p:nvSpPr>
        <p:spPr>
          <a:xfrm>
            <a:off x="0" y="-1"/>
            <a:ext cx="12192000" cy="182562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056FEBAF-E63D-37D7-38F1-7FD09240A3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776" y="-1"/>
            <a:ext cx="3019915" cy="188923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335B09E-BAB3-DA7D-A6FD-627019963F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25624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 dirty="0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68875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85C8FC-1EAD-A2DF-5B26-47AF8F466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0995"/>
            <a:ext cx="10515600" cy="1325563"/>
          </a:xfrm>
        </p:spPr>
        <p:txBody>
          <a:bodyPr/>
          <a:lstStyle/>
          <a:p>
            <a:r>
              <a:rPr lang="pt-BR" dirty="0"/>
              <a:t>Título do slide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9909EA-0955-7299-7245-0DF267A1D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Rodapé 4">
            <a:extLst>
              <a:ext uri="{FF2B5EF4-FFF2-40B4-BE49-F238E27FC236}">
                <a16:creationId xmlns:a16="http://schemas.microsoft.com/office/drawing/2014/main" id="{9F51BD1D-94E8-105B-74A4-D84CD3F23C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144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pt-BR" dirty="0"/>
              <a:t>14, 15 e 16 de novembro de 2024</a:t>
            </a:r>
          </a:p>
          <a:p>
            <a:r>
              <a:rPr lang="pt-BR" dirty="0"/>
              <a:t>Rio de Janeiro, RJ</a:t>
            </a:r>
          </a:p>
        </p:txBody>
      </p:sp>
    </p:spTree>
    <p:extLst>
      <p:ext uri="{BB962C8B-B14F-4D97-AF65-F5344CB8AC3E}">
        <p14:creationId xmlns:p14="http://schemas.microsoft.com/office/powerpoint/2010/main" val="394506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00C80-22D8-6B6D-0EE1-9E160DCFB3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295" y="261187"/>
            <a:ext cx="10515600" cy="1325563"/>
          </a:xfrm>
        </p:spPr>
        <p:txBody>
          <a:bodyPr/>
          <a:lstStyle/>
          <a:p>
            <a:r>
              <a:rPr lang="pt-BR" dirty="0"/>
              <a:t>Título do Slide</a:t>
            </a:r>
          </a:p>
        </p:txBody>
      </p:sp>
      <p:sp>
        <p:nvSpPr>
          <p:cNvPr id="10" name="Espaço Reservado para Rodapé 4">
            <a:extLst>
              <a:ext uri="{FF2B5EF4-FFF2-40B4-BE49-F238E27FC236}">
                <a16:creationId xmlns:a16="http://schemas.microsoft.com/office/drawing/2014/main" id="{30676E59-145F-56F0-5324-FA58FCF91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144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pt-BR" dirty="0"/>
              <a:t>14, 15 e 16 de novembro de 2024</a:t>
            </a:r>
          </a:p>
          <a:p>
            <a:r>
              <a:rPr lang="pt-BR" dirty="0"/>
              <a:t>Rio de Janeiro, RJ</a:t>
            </a:r>
          </a:p>
        </p:txBody>
      </p:sp>
    </p:spTree>
    <p:extLst>
      <p:ext uri="{BB962C8B-B14F-4D97-AF65-F5344CB8AC3E}">
        <p14:creationId xmlns:p14="http://schemas.microsoft.com/office/powerpoint/2010/main" val="66578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85C8FC-1EAD-A2DF-5B26-47AF8F466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1970" y="320675"/>
            <a:ext cx="80818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Título do slide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9909EA-0955-7299-7245-0DF267A1D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260" y="2011679"/>
            <a:ext cx="10416540" cy="416528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994A9B-88B3-AF76-9C6E-813C03457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144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pt-BR" dirty="0"/>
              <a:t>14, 15 e 16 de novembro de 2024</a:t>
            </a:r>
          </a:p>
          <a:p>
            <a:r>
              <a:rPr lang="pt-BR" dirty="0"/>
              <a:t>Rio de Janeiro, RJ</a:t>
            </a:r>
          </a:p>
        </p:txBody>
      </p:sp>
    </p:spTree>
    <p:extLst>
      <p:ext uri="{BB962C8B-B14F-4D97-AF65-F5344CB8AC3E}">
        <p14:creationId xmlns:p14="http://schemas.microsoft.com/office/powerpoint/2010/main" val="37761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00C80-22D8-6B6D-0EE1-9E160DCFB3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1500" y="178435"/>
            <a:ext cx="82113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Título do slide</a:t>
            </a:r>
          </a:p>
        </p:txBody>
      </p:sp>
      <p:sp>
        <p:nvSpPr>
          <p:cNvPr id="10" name="Espaço Reservado para Rodapé 4">
            <a:extLst>
              <a:ext uri="{FF2B5EF4-FFF2-40B4-BE49-F238E27FC236}">
                <a16:creationId xmlns:a16="http://schemas.microsoft.com/office/drawing/2014/main" id="{30676E59-145F-56F0-5324-FA58FCF91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144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pt-BR" dirty="0"/>
              <a:t>14, 15 e 16 de novembro de 2024</a:t>
            </a:r>
          </a:p>
          <a:p>
            <a:r>
              <a:rPr lang="pt-BR" dirty="0"/>
              <a:t>Rio de Janeiro, RJ</a:t>
            </a:r>
          </a:p>
        </p:txBody>
      </p:sp>
    </p:spTree>
    <p:extLst>
      <p:ext uri="{BB962C8B-B14F-4D97-AF65-F5344CB8AC3E}">
        <p14:creationId xmlns:p14="http://schemas.microsoft.com/office/powerpoint/2010/main" val="386426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cumento 9">
            <a:extLst>
              <a:ext uri="{FF2B5EF4-FFF2-40B4-BE49-F238E27FC236}">
                <a16:creationId xmlns:a16="http://schemas.microsoft.com/office/drawing/2014/main" id="{4A248E88-AD04-0546-19F3-387A0D78FF8B}"/>
              </a:ext>
            </a:extLst>
          </p:cNvPr>
          <p:cNvSpPr/>
          <p:nvPr userDrawn="1"/>
        </p:nvSpPr>
        <p:spPr>
          <a:xfrm>
            <a:off x="0" y="-1"/>
            <a:ext cx="12192000" cy="182562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D710C88-5797-D466-439B-02CE1DC0F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691" y="185420"/>
            <a:ext cx="86344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err="1"/>
              <a:t>Template</a:t>
            </a:r>
            <a:r>
              <a:rPr lang="pt-BR" dirty="0"/>
              <a:t> de Slide 1º CBEFC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F14601-3B03-3DCD-EDAE-CD4BE5C89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E953F2-B000-2905-F39F-1CF087B4F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144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pt-BR" dirty="0"/>
              <a:t>14, 15 e 16 de novembro de 2024</a:t>
            </a:r>
          </a:p>
          <a:p>
            <a:r>
              <a:rPr lang="pt-BR" dirty="0"/>
              <a:t>Rio de Janeiro, RJ</a:t>
            </a:r>
          </a:p>
        </p:txBody>
      </p:sp>
      <p:pic>
        <p:nvPicPr>
          <p:cNvPr id="11" name="Imagem 10" descr="Uma imagem contendo Texto&#10;&#10;Descrição gerada automaticamente">
            <a:extLst>
              <a:ext uri="{FF2B5EF4-FFF2-40B4-BE49-F238E27FC236}">
                <a16:creationId xmlns:a16="http://schemas.microsoft.com/office/drawing/2014/main" id="{EC5CB5B9-3069-9F55-C07A-6026571D8D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776" y="-1"/>
            <a:ext cx="3019915" cy="188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3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o 6">
            <a:extLst>
              <a:ext uri="{FF2B5EF4-FFF2-40B4-BE49-F238E27FC236}">
                <a16:creationId xmlns:a16="http://schemas.microsoft.com/office/drawing/2014/main" id="{7729320F-A918-AE6B-BDBD-463F76A8959E}"/>
              </a:ext>
            </a:extLst>
          </p:cNvPr>
          <p:cNvSpPr/>
          <p:nvPr userDrawn="1"/>
        </p:nvSpPr>
        <p:spPr>
          <a:xfrm>
            <a:off x="0" y="-1"/>
            <a:ext cx="12192000" cy="1737361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 descr="Imagem digital fictícia de person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86F3FC68-E314-D40C-5717-E7285895B5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55017" y="18255"/>
            <a:ext cx="1054103" cy="1325563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B883708-A12E-75E4-7F29-185B40235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20" y="320675"/>
            <a:ext cx="99030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Títulos de slides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93A82B-0050-C613-FC4F-95F807D59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Rodapé 4">
            <a:extLst>
              <a:ext uri="{FF2B5EF4-FFF2-40B4-BE49-F238E27FC236}">
                <a16:creationId xmlns:a16="http://schemas.microsoft.com/office/drawing/2014/main" id="{83124C47-F6F1-E753-04DA-65DEFECC2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144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pt-BR" dirty="0"/>
              <a:t>14, 15 e 16 de novembro de 2024</a:t>
            </a:r>
          </a:p>
          <a:p>
            <a:r>
              <a:rPr lang="pt-BR" dirty="0"/>
              <a:t>Rio de Janeiro, RJ</a:t>
            </a:r>
          </a:p>
        </p:txBody>
      </p:sp>
    </p:spTree>
    <p:extLst>
      <p:ext uri="{BB962C8B-B14F-4D97-AF65-F5344CB8AC3E}">
        <p14:creationId xmlns:p14="http://schemas.microsoft.com/office/powerpoint/2010/main" val="387796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cumento 9">
            <a:extLst>
              <a:ext uri="{FF2B5EF4-FFF2-40B4-BE49-F238E27FC236}">
                <a16:creationId xmlns:a16="http://schemas.microsoft.com/office/drawing/2014/main" id="{4A248E88-AD04-0546-19F3-387A0D78FF8B}"/>
              </a:ext>
            </a:extLst>
          </p:cNvPr>
          <p:cNvSpPr/>
          <p:nvPr userDrawn="1"/>
        </p:nvSpPr>
        <p:spPr>
          <a:xfrm>
            <a:off x="0" y="-1"/>
            <a:ext cx="3211830" cy="2080261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F14601-3B03-3DCD-EDAE-CD4BE5C89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0259"/>
            <a:ext cx="10515600" cy="4096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E953F2-B000-2905-F39F-1CF087B4F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144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pt-BR" dirty="0"/>
              <a:t>14, 15 e 16 de novembro de 2024</a:t>
            </a:r>
          </a:p>
          <a:p>
            <a:r>
              <a:rPr lang="pt-BR" dirty="0"/>
              <a:t>Rio de Janeiro, RJ</a:t>
            </a:r>
          </a:p>
        </p:txBody>
      </p:sp>
      <p:pic>
        <p:nvPicPr>
          <p:cNvPr id="11" name="Imagem 10" descr="Uma imagem contendo Texto&#10;&#10;Descrição gerada automaticamente">
            <a:extLst>
              <a:ext uri="{FF2B5EF4-FFF2-40B4-BE49-F238E27FC236}">
                <a16:creationId xmlns:a16="http://schemas.microsoft.com/office/drawing/2014/main" id="{EC5CB5B9-3069-9F55-C07A-6026571D8D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0613"/>
            <a:ext cx="2853314" cy="178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7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21612F-1061-CB3C-CB3E-693512FD8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 useBgFill="1">
        <p:nvSpPr>
          <p:cNvPr id="5" name="Rectangle 13">
            <a:extLst>
              <a:ext uri="{FF2B5EF4-FFF2-40B4-BE49-F238E27FC236}">
                <a16:creationId xmlns:a16="http://schemas.microsoft.com/office/drawing/2014/main" id="{CCE2BE14-2FEC-4CBE-85D3-1D7F789DB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Vista de uma cidade com prédios e árvores&#10;&#10;Descrição gerada automaticamente">
            <a:extLst>
              <a:ext uri="{FF2B5EF4-FFF2-40B4-BE49-F238E27FC236}">
                <a16:creationId xmlns:a16="http://schemas.microsoft.com/office/drawing/2014/main" id="{465B6D33-C632-0676-939E-8A094733E73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5000"/>
          </a:blip>
          <a:srcRect l="11199" t="10173" r="-551" b="47069"/>
          <a:stretch/>
        </p:blipFill>
        <p:spPr>
          <a:xfrm>
            <a:off x="0" y="0"/>
            <a:ext cx="12288982" cy="6858000"/>
          </a:xfrm>
          <a:prstGeom prst="rect">
            <a:avLst/>
          </a:prstGeom>
        </p:spPr>
      </p:pic>
      <p:sp>
        <p:nvSpPr>
          <p:cNvPr id="7" name="Documento 6">
            <a:extLst>
              <a:ext uri="{FF2B5EF4-FFF2-40B4-BE49-F238E27FC236}">
                <a16:creationId xmlns:a16="http://schemas.microsoft.com/office/drawing/2014/main" id="{8F16FA69-58A4-B55F-ABFF-2799E0DEE801}"/>
              </a:ext>
            </a:extLst>
          </p:cNvPr>
          <p:cNvSpPr/>
          <p:nvPr/>
        </p:nvSpPr>
        <p:spPr>
          <a:xfrm>
            <a:off x="17526" y="-7731"/>
            <a:ext cx="12192000" cy="3974624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2EB334BD-038D-FC61-0C23-AE9EDD8E8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" y="422005"/>
            <a:ext cx="5666450" cy="3544888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4B6D97D6-84A7-7BBB-D205-39E416CB11C2}"/>
              </a:ext>
            </a:extLst>
          </p:cNvPr>
          <p:cNvSpPr txBox="1">
            <a:spLocks/>
          </p:cNvSpPr>
          <p:nvPr/>
        </p:nvSpPr>
        <p:spPr>
          <a:xfrm>
            <a:off x="6150864" y="1321276"/>
            <a:ext cx="5281393" cy="15636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pt-BR" sz="2400" b="1" dirty="0">
                <a:solidFill>
                  <a:srgbClr val="3177BE"/>
                </a:solidFill>
              </a:rPr>
              <a:t>Enfermagem de Família e Comunidade: em todos os lugares, para todas as pessoas</a:t>
            </a:r>
          </a:p>
        </p:txBody>
      </p:sp>
    </p:spTree>
    <p:extLst>
      <p:ext uri="{BB962C8B-B14F-4D97-AF65-F5344CB8AC3E}">
        <p14:creationId xmlns:p14="http://schemas.microsoft.com/office/powerpoint/2010/main" val="1744472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57D4F405-0606-221A-631E-8339D55BF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0406"/>
            <a:ext cx="9144000" cy="165576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A00F10B-2FA8-5A39-64A9-0E2C0FC83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0731"/>
            <a:ext cx="9144000" cy="2387600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837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49AB25-EB2D-48A9-8A90-62BB1862E5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CE60DF-BBB5-3E16-500F-D529C99AFE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00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C8E38A-AC73-ED79-2C78-B031AFA78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705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2DA7D-7D79-646F-1EE8-98938D7E3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5071EB-E3DC-F583-BD27-5123D22CF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818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D2226-ECAE-A980-AE28-DCC6F5BE2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0339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r 2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2E74B9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15</Words>
  <Application>Microsoft Macintosh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Tema do Office</vt:lpstr>
      <vt:lpstr>Personalizar design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Laís Pimenta</dc:creator>
  <cp:lastModifiedBy>Laís Pimenta</cp:lastModifiedBy>
  <cp:revision>9</cp:revision>
  <dcterms:created xsi:type="dcterms:W3CDTF">2024-10-21T09:59:49Z</dcterms:created>
  <dcterms:modified xsi:type="dcterms:W3CDTF">2024-10-21T17:21:57Z</dcterms:modified>
</cp:coreProperties>
</file>